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gi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2.png>
</file>

<file path=ppt/media/image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ShenYongji/INFO5100_FinalProject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g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g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uthor: Zhiming Xue; Yongji She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Author: Zhiming Xue; Yongji Shen</a:t>
            </a:r>
          </a:p>
        </p:txBody>
      </p:sp>
      <p:sp>
        <p:nvSpPr>
          <p:cNvPr id="152" name="Image Management Too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Management Tool</a:t>
            </a:r>
          </a:p>
        </p:txBody>
      </p:sp>
      <p:sp>
        <p:nvSpPr>
          <p:cNvPr id="153" name="Github Link: https://github.com/ShenYongji/INFO5100_FinalProjec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Github Link: </a:t>
            </a:r>
            <a:r>
              <a:rPr u="sng">
                <a:hlinkClick r:id="rId2" invalidUrl="" action="" tgtFrame="" tooltip="" history="1" highlightClick="0" endSnd="0"/>
              </a:rPr>
              <a:t>https://github.com/ShenYongji/INFO5100_FinalProject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53219" y="4935409"/>
            <a:ext cx="2573133" cy="4764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763150" y="6593556"/>
            <a:ext cx="2800356" cy="27873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35860" y="8058870"/>
            <a:ext cx="2625574" cy="1546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352954" y="1825633"/>
            <a:ext cx="2161118" cy="99341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939190" y="2132199"/>
            <a:ext cx="2933053" cy="75470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4768605" y="10876083"/>
            <a:ext cx="725391" cy="881628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Format"/>
          <p:cNvSpPr txBox="1"/>
          <p:nvPr/>
        </p:nvSpPr>
        <p:spPr>
          <a:xfrm>
            <a:off x="14527752" y="11804988"/>
            <a:ext cx="1271153" cy="405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Format</a:t>
            </a:r>
          </a:p>
        </p:txBody>
      </p:sp>
      <p:grpSp>
        <p:nvGrpSpPr>
          <p:cNvPr id="227" name="Group"/>
          <p:cNvGrpSpPr/>
          <p:nvPr/>
        </p:nvGrpSpPr>
        <p:grpSpPr>
          <a:xfrm>
            <a:off x="10608008" y="10920617"/>
            <a:ext cx="1179533" cy="1678259"/>
            <a:chOff x="0" y="0"/>
            <a:chExt cx="1179532" cy="1678258"/>
          </a:xfrm>
        </p:grpSpPr>
        <p:pic>
          <p:nvPicPr>
            <p:cNvPr id="225" name="Image" descr="Image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136603" y="0"/>
              <a:ext cx="906326" cy="11015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6" name="mainUI"/>
            <p:cNvSpPr txBox="1"/>
            <p:nvPr/>
          </p:nvSpPr>
          <p:spPr>
            <a:xfrm>
              <a:off x="-1" y="1171613"/>
              <a:ext cx="1179534" cy="5066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  <a:r>
                <a:t>mainUI</a:t>
              </a:r>
            </a:p>
          </p:txBody>
        </p:sp>
      </p:grpSp>
      <p:pic>
        <p:nvPicPr>
          <p:cNvPr id="228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869525" y="10853564"/>
            <a:ext cx="725391" cy="881628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preface"/>
          <p:cNvSpPr txBox="1"/>
          <p:nvPr/>
        </p:nvSpPr>
        <p:spPr>
          <a:xfrm>
            <a:off x="6596643" y="11804988"/>
            <a:ext cx="1271154" cy="405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preface</a:t>
            </a:r>
          </a:p>
        </p:txBody>
      </p:sp>
      <p:sp>
        <p:nvSpPr>
          <p:cNvPr id="230" name="Controller"/>
          <p:cNvSpPr txBox="1"/>
          <p:nvPr/>
        </p:nvSpPr>
        <p:spPr>
          <a:xfrm>
            <a:off x="10243062" y="9635880"/>
            <a:ext cx="1993447" cy="491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Controller</a:t>
            </a:r>
          </a:p>
        </p:txBody>
      </p:sp>
      <p:sp>
        <p:nvSpPr>
          <p:cNvPr id="231" name="PFController"/>
          <p:cNvSpPr txBox="1"/>
          <p:nvPr/>
        </p:nvSpPr>
        <p:spPr>
          <a:xfrm>
            <a:off x="6235497" y="9538709"/>
            <a:ext cx="1993447" cy="599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PFController</a:t>
            </a:r>
          </a:p>
        </p:txBody>
      </p:sp>
      <p:sp>
        <p:nvSpPr>
          <p:cNvPr id="232" name="FController"/>
          <p:cNvSpPr txBox="1"/>
          <p:nvPr/>
        </p:nvSpPr>
        <p:spPr>
          <a:xfrm>
            <a:off x="14250627" y="9545870"/>
            <a:ext cx="1825403" cy="405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FController</a:t>
            </a:r>
          </a:p>
        </p:txBody>
      </p:sp>
      <p:grpSp>
        <p:nvGrpSpPr>
          <p:cNvPr id="244" name="Group"/>
          <p:cNvGrpSpPr/>
          <p:nvPr/>
        </p:nvGrpSpPr>
        <p:grpSpPr>
          <a:xfrm>
            <a:off x="17035217" y="3750872"/>
            <a:ext cx="5063024" cy="7133192"/>
            <a:chOff x="0" y="0"/>
            <a:chExt cx="5063022" cy="7133189"/>
          </a:xfrm>
        </p:grpSpPr>
        <p:pic>
          <p:nvPicPr>
            <p:cNvPr id="233" name="Image" descr="Image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1489350" y="489784"/>
              <a:ext cx="1859199" cy="2301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4" name="Image" descr="Image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0" y="4763320"/>
              <a:ext cx="1935085" cy="18844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5" name="Image" descr="Image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2950871" y="4946710"/>
              <a:ext cx="2112152" cy="16694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6" name="Line"/>
            <p:cNvSpPr/>
            <p:nvPr/>
          </p:nvSpPr>
          <p:spPr>
            <a:xfrm flipV="1">
              <a:off x="2418949" y="2821970"/>
              <a:ext cx="1" cy="72091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37" name="Line"/>
            <p:cNvSpPr/>
            <p:nvPr/>
          </p:nvSpPr>
          <p:spPr>
            <a:xfrm>
              <a:off x="975795" y="3547911"/>
              <a:ext cx="1440311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38" name="Line"/>
            <p:cNvSpPr/>
            <p:nvPr/>
          </p:nvSpPr>
          <p:spPr>
            <a:xfrm>
              <a:off x="2427623" y="3547911"/>
              <a:ext cx="1614544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39" name="Line"/>
            <p:cNvSpPr/>
            <p:nvPr/>
          </p:nvSpPr>
          <p:spPr>
            <a:xfrm flipH="1">
              <a:off x="967542" y="3552562"/>
              <a:ext cx="1" cy="118484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40" name="Line"/>
            <p:cNvSpPr/>
            <p:nvPr/>
          </p:nvSpPr>
          <p:spPr>
            <a:xfrm>
              <a:off x="4032242" y="3552562"/>
              <a:ext cx="1" cy="138564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41" name="image_info"/>
            <p:cNvSpPr txBox="1"/>
            <p:nvPr/>
          </p:nvSpPr>
          <p:spPr>
            <a:xfrm>
              <a:off x="1622757" y="0"/>
              <a:ext cx="1592386" cy="4594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  <a:r>
                <a:t>image_info</a:t>
              </a:r>
            </a:p>
          </p:txBody>
        </p:sp>
        <p:sp>
          <p:nvSpPr>
            <p:cNvPr id="242" name="smallimage"/>
            <p:cNvSpPr txBox="1"/>
            <p:nvPr/>
          </p:nvSpPr>
          <p:spPr>
            <a:xfrm>
              <a:off x="130472" y="6673727"/>
              <a:ext cx="1648845" cy="4594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  <a:r>
                <a:t>smallimage</a:t>
              </a:r>
            </a:p>
          </p:txBody>
        </p:sp>
        <p:sp>
          <p:nvSpPr>
            <p:cNvPr id="243" name="bigimage"/>
            <p:cNvSpPr txBox="1"/>
            <p:nvPr/>
          </p:nvSpPr>
          <p:spPr>
            <a:xfrm>
              <a:off x="3325949" y="6673727"/>
              <a:ext cx="1361997" cy="4594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  <a:r>
                <a:t>bigimage</a:t>
              </a:r>
            </a:p>
          </p:txBody>
        </p:sp>
      </p:grpSp>
      <p:sp>
        <p:nvSpPr>
          <p:cNvPr id="245" name="BigimageFactory - Design Pattern"/>
          <p:cNvSpPr txBox="1"/>
          <p:nvPr/>
        </p:nvSpPr>
        <p:spPr>
          <a:xfrm>
            <a:off x="8462410" y="2868757"/>
            <a:ext cx="6390870" cy="636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BigimageFactory - Design Pattern</a:t>
            </a:r>
          </a:p>
        </p:txBody>
      </p:sp>
      <p:sp>
        <p:nvSpPr>
          <p:cNvPr id="246" name="main"/>
          <p:cNvSpPr txBox="1"/>
          <p:nvPr/>
        </p:nvSpPr>
        <p:spPr>
          <a:xfrm>
            <a:off x="6642454" y="2699045"/>
            <a:ext cx="1179533" cy="644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main</a:t>
            </a:r>
          </a:p>
        </p:txBody>
      </p:sp>
      <p:sp>
        <p:nvSpPr>
          <p:cNvPr id="247" name="Line"/>
          <p:cNvSpPr/>
          <p:nvPr/>
        </p:nvSpPr>
        <p:spPr>
          <a:xfrm flipH="1">
            <a:off x="7248646" y="3362894"/>
            <a:ext cx="1" cy="467961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8" name="Line"/>
          <p:cNvSpPr/>
          <p:nvPr/>
        </p:nvSpPr>
        <p:spPr>
          <a:xfrm>
            <a:off x="8923417" y="7170553"/>
            <a:ext cx="95396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9" name="Line"/>
          <p:cNvSpPr/>
          <p:nvPr/>
        </p:nvSpPr>
        <p:spPr>
          <a:xfrm flipH="1">
            <a:off x="8935902" y="7184367"/>
            <a:ext cx="1" cy="4329623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0" name="Line"/>
          <p:cNvSpPr/>
          <p:nvPr/>
        </p:nvSpPr>
        <p:spPr>
          <a:xfrm>
            <a:off x="7927615" y="11507242"/>
            <a:ext cx="99843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1" name="Line"/>
          <p:cNvSpPr/>
          <p:nvPr/>
        </p:nvSpPr>
        <p:spPr>
          <a:xfrm>
            <a:off x="7232220" y="10183054"/>
            <a:ext cx="1" cy="82858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2" name="Line"/>
          <p:cNvSpPr/>
          <p:nvPr/>
        </p:nvSpPr>
        <p:spPr>
          <a:xfrm>
            <a:off x="11239785" y="3399406"/>
            <a:ext cx="1" cy="151936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3" name="Line"/>
          <p:cNvSpPr/>
          <p:nvPr/>
        </p:nvSpPr>
        <p:spPr>
          <a:xfrm>
            <a:off x="11197773" y="10358097"/>
            <a:ext cx="1" cy="49896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4" name="Line"/>
          <p:cNvSpPr/>
          <p:nvPr/>
        </p:nvSpPr>
        <p:spPr>
          <a:xfrm>
            <a:off x="12876936" y="8119830"/>
            <a:ext cx="72539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5" name="Line"/>
          <p:cNvSpPr/>
          <p:nvPr/>
        </p:nvSpPr>
        <p:spPr>
          <a:xfrm>
            <a:off x="12878259" y="8131784"/>
            <a:ext cx="1" cy="341369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6" name="Line"/>
          <p:cNvSpPr/>
          <p:nvPr/>
        </p:nvSpPr>
        <p:spPr>
          <a:xfrm>
            <a:off x="11869972" y="11538730"/>
            <a:ext cx="99843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7" name="Line"/>
          <p:cNvSpPr/>
          <p:nvPr/>
        </p:nvSpPr>
        <p:spPr>
          <a:xfrm>
            <a:off x="15131299" y="10028479"/>
            <a:ext cx="1" cy="82858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8" name="Line"/>
          <p:cNvSpPr/>
          <p:nvPr/>
        </p:nvSpPr>
        <p:spPr>
          <a:xfrm flipH="1" flipV="1">
            <a:off x="12518164" y="5634113"/>
            <a:ext cx="593419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9" name="Class Diagram"/>
          <p:cNvSpPr txBox="1"/>
          <p:nvPr/>
        </p:nvSpPr>
        <p:spPr>
          <a:xfrm>
            <a:off x="842760" y="1799711"/>
            <a:ext cx="3260371" cy="659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800"/>
            </a:lvl1pPr>
          </a:lstStyle>
          <a:p>
            <a:pPr/>
            <a:r>
              <a:t>Class Diagram</a:t>
            </a:r>
          </a:p>
        </p:txBody>
      </p:sp>
      <p:sp>
        <p:nvSpPr>
          <p:cNvPr id="260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3" name="Test Cases  - Adding Images"/>
          <p:cNvSpPr txBox="1"/>
          <p:nvPr/>
        </p:nvSpPr>
        <p:spPr>
          <a:xfrm>
            <a:off x="323136" y="2017959"/>
            <a:ext cx="5656886" cy="597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/>
            </a:lvl1pPr>
          </a:lstStyle>
          <a:p>
            <a:pPr/>
            <a:r>
              <a:t>Test Cases  - Adding Images</a:t>
            </a:r>
          </a:p>
        </p:txBody>
      </p:sp>
      <p:sp>
        <p:nvSpPr>
          <p:cNvPr id="264" name="Image information is updated in real-time…"/>
          <p:cNvSpPr txBox="1"/>
          <p:nvPr/>
        </p:nvSpPr>
        <p:spPr>
          <a:xfrm>
            <a:off x="498785" y="3867577"/>
            <a:ext cx="5788763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Image information is updated in real-time </a:t>
            </a:r>
          </a:p>
          <a:p>
            <a:pPr/>
            <a:r>
              <a:t>while image is changed</a:t>
            </a:r>
          </a:p>
        </p:txBody>
      </p:sp>
      <p:sp>
        <p:nvSpPr>
          <p:cNvPr id="265" name="Click to play"/>
          <p:cNvSpPr txBox="1"/>
          <p:nvPr/>
        </p:nvSpPr>
        <p:spPr>
          <a:xfrm>
            <a:off x="13685134" y="12469317"/>
            <a:ext cx="188122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Click to play </a:t>
            </a:r>
          </a:p>
        </p:txBody>
      </p:sp>
      <p:pic>
        <p:nvPicPr>
          <p:cNvPr id="266" name="Add_s.gif" descr="Add_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87866" y="2239996"/>
            <a:ext cx="14245771" cy="9236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9" name="Test Cases  - Converting Images"/>
          <p:cNvSpPr txBox="1"/>
          <p:nvPr/>
        </p:nvSpPr>
        <p:spPr>
          <a:xfrm>
            <a:off x="197046" y="2049709"/>
            <a:ext cx="6392242" cy="597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/>
            </a:lvl1pPr>
          </a:lstStyle>
          <a:p>
            <a:pPr/>
            <a:r>
              <a:t>Test Cases  - Converting Images</a:t>
            </a:r>
          </a:p>
        </p:txBody>
      </p:sp>
      <p:sp>
        <p:nvSpPr>
          <p:cNvPr id="270" name="Converting Images in different format"/>
          <p:cNvSpPr txBox="1"/>
          <p:nvPr/>
        </p:nvSpPr>
        <p:spPr>
          <a:xfrm>
            <a:off x="806329" y="4051727"/>
            <a:ext cx="5173676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Converting Images in different format</a:t>
            </a:r>
          </a:p>
        </p:txBody>
      </p:sp>
      <p:sp>
        <p:nvSpPr>
          <p:cNvPr id="271" name="Click to play"/>
          <p:cNvSpPr txBox="1"/>
          <p:nvPr/>
        </p:nvSpPr>
        <p:spPr>
          <a:xfrm>
            <a:off x="13685134" y="12469317"/>
            <a:ext cx="188122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Click to play </a:t>
            </a:r>
          </a:p>
        </p:txBody>
      </p:sp>
      <p:pic>
        <p:nvPicPr>
          <p:cNvPr id="272" name="Convert_s.gif" descr="Convert_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57467" y="2252166"/>
            <a:ext cx="14116330" cy="87991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5" name="Test Cases  - Image Filter"/>
          <p:cNvSpPr txBox="1"/>
          <p:nvPr/>
        </p:nvSpPr>
        <p:spPr>
          <a:xfrm>
            <a:off x="884904" y="2049709"/>
            <a:ext cx="5016526" cy="597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/>
            </a:lvl1pPr>
          </a:lstStyle>
          <a:p>
            <a:pPr/>
            <a:r>
              <a:t>Test Cases  - Image Filter</a:t>
            </a:r>
          </a:p>
        </p:txBody>
      </p:sp>
      <p:sp>
        <p:nvSpPr>
          <p:cNvPr id="276" name="Adding filter on images"/>
          <p:cNvSpPr txBox="1"/>
          <p:nvPr/>
        </p:nvSpPr>
        <p:spPr>
          <a:xfrm>
            <a:off x="1766601" y="4051727"/>
            <a:ext cx="325313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Adding filter on images</a:t>
            </a:r>
          </a:p>
        </p:txBody>
      </p:sp>
      <p:sp>
        <p:nvSpPr>
          <p:cNvPr id="277" name="Click to play"/>
          <p:cNvSpPr txBox="1"/>
          <p:nvPr/>
        </p:nvSpPr>
        <p:spPr>
          <a:xfrm>
            <a:off x="13685134" y="12469317"/>
            <a:ext cx="188122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Click to play </a:t>
            </a:r>
          </a:p>
        </p:txBody>
      </p:sp>
      <p:pic>
        <p:nvPicPr>
          <p:cNvPr id="278" name="Filter_s.gif" descr="Filter_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09357" y="2239399"/>
            <a:ext cx="14032781" cy="96358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5727" y="2206216"/>
            <a:ext cx="15765850" cy="10385812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Requirement"/>
          <p:cNvSpPr txBox="1"/>
          <p:nvPr/>
        </p:nvSpPr>
        <p:spPr>
          <a:xfrm>
            <a:off x="-408753" y="1014151"/>
            <a:ext cx="6021154" cy="920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/>
            </a:lvl1pPr>
          </a:lstStyle>
          <a:p>
            <a:pPr/>
            <a:r>
              <a:t>Requirement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Yongji Shen"/>
          <p:cNvSpPr txBox="1"/>
          <p:nvPr/>
        </p:nvSpPr>
        <p:spPr>
          <a:xfrm>
            <a:off x="1064820" y="3835111"/>
            <a:ext cx="3120391" cy="771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500">
                <a:solidFill>
                  <a:srgbClr val="000000"/>
                </a:solidFill>
              </a:defRPr>
            </a:lvl1pPr>
          </a:lstStyle>
          <a:p>
            <a:pPr/>
            <a:r>
              <a:t>Yongji Shen</a:t>
            </a:r>
          </a:p>
        </p:txBody>
      </p:sp>
      <p:sp>
        <p:nvSpPr>
          <p:cNvPr id="159" name="Developed the mainUI page…"/>
          <p:cNvSpPr txBox="1"/>
          <p:nvPr/>
        </p:nvSpPr>
        <p:spPr>
          <a:xfrm>
            <a:off x="1590219" y="5177345"/>
            <a:ext cx="10043923" cy="1462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Developed the mainUI page</a:t>
            </a:r>
          </a:p>
          <a:p>
            <a: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Developed all the functions under the image filter button</a:t>
            </a:r>
          </a:p>
          <a:p>
            <a:pPr lvl="1"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Rotate, Desaturate</a:t>
            </a:r>
          </a:p>
        </p:txBody>
      </p:sp>
      <p:sp>
        <p:nvSpPr>
          <p:cNvPr id="160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1" name="Responsibility"/>
          <p:cNvSpPr txBox="1"/>
          <p:nvPr/>
        </p:nvSpPr>
        <p:spPr>
          <a:xfrm>
            <a:off x="532522" y="691997"/>
            <a:ext cx="3839910" cy="771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500">
                <a:solidFill>
                  <a:srgbClr val="000000"/>
                </a:solidFill>
              </a:defRPr>
            </a:lvl1pPr>
          </a:lstStyle>
          <a:p>
            <a:pPr/>
            <a:r>
              <a:t>Responsibility </a:t>
            </a:r>
          </a:p>
        </p:txBody>
      </p:sp>
      <p:sp>
        <p:nvSpPr>
          <p:cNvPr id="162" name="Zhiming Xue"/>
          <p:cNvSpPr txBox="1"/>
          <p:nvPr/>
        </p:nvSpPr>
        <p:spPr>
          <a:xfrm>
            <a:off x="1139076" y="7210713"/>
            <a:ext cx="3300985" cy="771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500">
                <a:solidFill>
                  <a:srgbClr val="000000"/>
                </a:solidFill>
              </a:defRPr>
            </a:lvl1pPr>
          </a:lstStyle>
          <a:p>
            <a:pPr/>
            <a:r>
              <a:t>Zhiming Xue</a:t>
            </a:r>
          </a:p>
        </p:txBody>
      </p:sp>
      <p:sp>
        <p:nvSpPr>
          <p:cNvPr id="163" name="Developed the preface page…"/>
          <p:cNvSpPr txBox="1"/>
          <p:nvPr/>
        </p:nvSpPr>
        <p:spPr>
          <a:xfrm>
            <a:off x="1664475" y="8552947"/>
            <a:ext cx="10446259" cy="1462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Developed the preface page</a:t>
            </a:r>
          </a:p>
          <a:p>
            <a: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Developed all the functions under the covert format button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43859" y="3257387"/>
            <a:ext cx="10041395" cy="6621045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This is the preface of our program"/>
          <p:cNvSpPr txBox="1"/>
          <p:nvPr/>
        </p:nvSpPr>
        <p:spPr>
          <a:xfrm>
            <a:off x="1064820" y="3835111"/>
            <a:ext cx="8751952" cy="771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000000"/>
                </a:solidFill>
              </a:defRPr>
            </a:lvl1pPr>
          </a:lstStyle>
          <a:p>
            <a:pPr/>
            <a:r>
              <a:t>This is the preface of our program</a:t>
            </a:r>
          </a:p>
        </p:txBody>
      </p:sp>
      <p:sp>
        <p:nvSpPr>
          <p:cNvPr id="167" name="Using the start button to start the program"/>
          <p:cNvSpPr txBox="1"/>
          <p:nvPr/>
        </p:nvSpPr>
        <p:spPr>
          <a:xfrm>
            <a:off x="1590219" y="5265339"/>
            <a:ext cx="7701154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81000" indent="-381000">
              <a:buSzPct val="123000"/>
              <a:buChar char="•"/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Using the start button to start the program</a:t>
            </a:r>
          </a:p>
        </p:txBody>
      </p:sp>
      <p:sp>
        <p:nvSpPr>
          <p:cNvPr id="168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User Interface"/>
          <p:cNvSpPr txBox="1"/>
          <p:nvPr/>
        </p:nvSpPr>
        <p:spPr>
          <a:xfrm>
            <a:off x="494340" y="1793617"/>
            <a:ext cx="3957211" cy="1607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User Interface</a:t>
            </a:r>
          </a:p>
        </p:txBody>
      </p:sp>
      <p:pic>
        <p:nvPicPr>
          <p:cNvPr id="171" name="Screen Shot 2020-12-17 at 10.02.34 AM.png" descr="Screen Shot 2020-12-17 at 10.02.3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82189" y="2533302"/>
            <a:ext cx="12620256" cy="8649396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3" name="Upload Images"/>
          <p:cNvSpPr txBox="1"/>
          <p:nvPr/>
        </p:nvSpPr>
        <p:spPr>
          <a:xfrm>
            <a:off x="2770920" y="3734908"/>
            <a:ext cx="218054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Upload Images</a:t>
            </a:r>
          </a:p>
        </p:txBody>
      </p:sp>
      <p:sp>
        <p:nvSpPr>
          <p:cNvPr id="174" name="Save Images in Different Formats"/>
          <p:cNvSpPr txBox="1"/>
          <p:nvPr/>
        </p:nvSpPr>
        <p:spPr>
          <a:xfrm>
            <a:off x="1545319" y="4429838"/>
            <a:ext cx="463174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Save Images in Different Formats</a:t>
            </a:r>
          </a:p>
        </p:txBody>
      </p:sp>
      <p:sp>
        <p:nvSpPr>
          <p:cNvPr id="175" name="Quit"/>
          <p:cNvSpPr txBox="1"/>
          <p:nvPr/>
        </p:nvSpPr>
        <p:spPr>
          <a:xfrm>
            <a:off x="3521642" y="5124768"/>
            <a:ext cx="679096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Quit</a:t>
            </a:r>
          </a:p>
        </p:txBody>
      </p:sp>
      <p:sp>
        <p:nvSpPr>
          <p:cNvPr id="176" name="Line"/>
          <p:cNvSpPr/>
          <p:nvPr/>
        </p:nvSpPr>
        <p:spPr>
          <a:xfrm>
            <a:off x="5136314" y="3981364"/>
            <a:ext cx="1705208" cy="63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7" name="Line"/>
          <p:cNvSpPr/>
          <p:nvPr/>
        </p:nvSpPr>
        <p:spPr>
          <a:xfrm flipV="1">
            <a:off x="4487572" y="5185773"/>
            <a:ext cx="2353950" cy="37881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8" name="Line"/>
          <p:cNvSpPr/>
          <p:nvPr/>
        </p:nvSpPr>
        <p:spPr>
          <a:xfrm>
            <a:off x="6246163" y="4593348"/>
            <a:ext cx="47871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9" name="Github Address"/>
          <p:cNvSpPr txBox="1"/>
          <p:nvPr/>
        </p:nvSpPr>
        <p:spPr>
          <a:xfrm>
            <a:off x="8007833" y="1290392"/>
            <a:ext cx="2237233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Github Address</a:t>
            </a:r>
          </a:p>
        </p:txBody>
      </p:sp>
      <p:sp>
        <p:nvSpPr>
          <p:cNvPr id="180" name="Line"/>
          <p:cNvSpPr/>
          <p:nvPr/>
        </p:nvSpPr>
        <p:spPr>
          <a:xfrm flipH="1">
            <a:off x="8277669" y="1717638"/>
            <a:ext cx="838640" cy="141641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1" name="Upload Images"/>
          <p:cNvSpPr txBox="1"/>
          <p:nvPr/>
        </p:nvSpPr>
        <p:spPr>
          <a:xfrm>
            <a:off x="20191370" y="8284726"/>
            <a:ext cx="218054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Upload Images</a:t>
            </a:r>
          </a:p>
        </p:txBody>
      </p:sp>
      <p:sp>
        <p:nvSpPr>
          <p:cNvPr id="182" name="Line"/>
          <p:cNvSpPr/>
          <p:nvPr/>
        </p:nvSpPr>
        <p:spPr>
          <a:xfrm flipH="1" flipV="1">
            <a:off x="18372588" y="8483029"/>
            <a:ext cx="1703657" cy="3179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3" name="Save Images in Different Formats"/>
          <p:cNvSpPr txBox="1"/>
          <p:nvPr/>
        </p:nvSpPr>
        <p:spPr>
          <a:xfrm>
            <a:off x="19607574" y="8979656"/>
            <a:ext cx="463174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Save Images in Different Formats</a:t>
            </a:r>
          </a:p>
        </p:txBody>
      </p:sp>
      <p:sp>
        <p:nvSpPr>
          <p:cNvPr id="184" name="Line"/>
          <p:cNvSpPr/>
          <p:nvPr/>
        </p:nvSpPr>
        <p:spPr>
          <a:xfrm flipH="1">
            <a:off x="18604972" y="9204124"/>
            <a:ext cx="1029006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5" name="Image Filter"/>
          <p:cNvSpPr txBox="1"/>
          <p:nvPr/>
        </p:nvSpPr>
        <p:spPr>
          <a:xfrm>
            <a:off x="20108139" y="9674586"/>
            <a:ext cx="1711758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Image Filter</a:t>
            </a:r>
          </a:p>
        </p:txBody>
      </p:sp>
      <p:sp>
        <p:nvSpPr>
          <p:cNvPr id="186" name="Line"/>
          <p:cNvSpPr/>
          <p:nvPr/>
        </p:nvSpPr>
        <p:spPr>
          <a:xfrm flipH="1">
            <a:off x="18710031" y="9935384"/>
            <a:ext cx="1029006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7" name="Line"/>
          <p:cNvSpPr/>
          <p:nvPr/>
        </p:nvSpPr>
        <p:spPr>
          <a:xfrm flipH="1">
            <a:off x="18604972" y="4164473"/>
            <a:ext cx="1701298" cy="42887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8" name="Image Preview"/>
          <p:cNvSpPr txBox="1"/>
          <p:nvPr/>
        </p:nvSpPr>
        <p:spPr>
          <a:xfrm>
            <a:off x="20225508" y="3751268"/>
            <a:ext cx="2112265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Image Preview</a:t>
            </a:r>
          </a:p>
        </p:txBody>
      </p:sp>
      <p:sp>
        <p:nvSpPr>
          <p:cNvPr id="189" name="Image Information"/>
          <p:cNvSpPr txBox="1"/>
          <p:nvPr/>
        </p:nvSpPr>
        <p:spPr>
          <a:xfrm>
            <a:off x="19988069" y="6017997"/>
            <a:ext cx="2587143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Image Information</a:t>
            </a:r>
          </a:p>
        </p:txBody>
      </p:sp>
      <p:sp>
        <p:nvSpPr>
          <p:cNvPr id="190" name="Line"/>
          <p:cNvSpPr/>
          <p:nvPr/>
        </p:nvSpPr>
        <p:spPr>
          <a:xfrm flipH="1">
            <a:off x="18267274" y="6300571"/>
            <a:ext cx="1701297" cy="42887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1" name="Image Preview"/>
          <p:cNvSpPr txBox="1"/>
          <p:nvPr/>
        </p:nvSpPr>
        <p:spPr>
          <a:xfrm>
            <a:off x="3684300" y="8979656"/>
            <a:ext cx="2112265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Image Preview</a:t>
            </a:r>
          </a:p>
        </p:txBody>
      </p:sp>
      <p:sp>
        <p:nvSpPr>
          <p:cNvPr id="192" name="Line"/>
          <p:cNvSpPr/>
          <p:nvPr/>
        </p:nvSpPr>
        <p:spPr>
          <a:xfrm flipV="1">
            <a:off x="5930770" y="7839109"/>
            <a:ext cx="2581260" cy="128113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his is the mainUI of our program"/>
          <p:cNvSpPr txBox="1"/>
          <p:nvPr/>
        </p:nvSpPr>
        <p:spPr>
          <a:xfrm>
            <a:off x="1122827" y="3080362"/>
            <a:ext cx="8635937" cy="771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000000"/>
                </a:solidFill>
              </a:defRPr>
            </a:lvl1pPr>
          </a:lstStyle>
          <a:p>
            <a:pPr/>
            <a:r>
              <a:t>This is the mainUI of our program</a:t>
            </a:r>
          </a:p>
        </p:txBody>
      </p:sp>
      <p:sp>
        <p:nvSpPr>
          <p:cNvPr id="195" name="Under the File button on the menu bar…"/>
          <p:cNvSpPr txBox="1"/>
          <p:nvPr/>
        </p:nvSpPr>
        <p:spPr>
          <a:xfrm>
            <a:off x="1602262" y="4343349"/>
            <a:ext cx="8309992" cy="28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Under the File button on the menu bar</a:t>
            </a:r>
          </a:p>
          <a:p>
            <a:pPr lvl="1"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You can open a new photo</a:t>
            </a:r>
          </a:p>
          <a:p>
            <a:pPr lvl="1"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You can save the image </a:t>
            </a:r>
          </a:p>
          <a:p>
            <a:pPr lvl="1"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You can quit the program</a:t>
            </a:r>
          </a:p>
          <a:p>
            <a: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Under the About button on the menu bar</a:t>
            </a:r>
          </a:p>
          <a:p>
            <a:pPr lvl="1"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You can review the source code on Github</a:t>
            </a:r>
          </a:p>
        </p:txBody>
      </p:sp>
      <p:sp>
        <p:nvSpPr>
          <p:cNvPr id="196" name="From the information window on the right…"/>
          <p:cNvSpPr txBox="1"/>
          <p:nvPr/>
        </p:nvSpPr>
        <p:spPr>
          <a:xfrm>
            <a:off x="1602262" y="8064780"/>
            <a:ext cx="9171814" cy="1462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lvl1pPr>
            <a:lvl2pPr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lvl2pPr>
            <a:lvl3pPr marL="16002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lvl3pPr>
          </a:lstStyle>
          <a:p>
            <a:pPr/>
            <a:r>
              <a:t>From the information window on the right</a:t>
            </a:r>
          </a:p>
          <a:p>
            <a:pPr lvl="1"/>
            <a:r>
              <a:t>You can find some info of the photo you upload</a:t>
            </a:r>
          </a:p>
          <a:p>
            <a:pPr lvl="2"/>
            <a:r>
              <a:t>Name, Size, Location, Camera etc.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11786" y="2817771"/>
            <a:ext cx="11816980" cy="8080458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11786" y="2817771"/>
            <a:ext cx="11816980" cy="80804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971689" y="4229567"/>
            <a:ext cx="7346552" cy="5256866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This is the mainUI of our program"/>
          <p:cNvSpPr txBox="1"/>
          <p:nvPr/>
        </p:nvSpPr>
        <p:spPr>
          <a:xfrm>
            <a:off x="1122827" y="3080362"/>
            <a:ext cx="8635937" cy="771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000000"/>
                </a:solidFill>
              </a:defRPr>
            </a:lvl1pPr>
          </a:lstStyle>
          <a:p>
            <a:pPr/>
            <a:r>
              <a:t>This is the mainUI of our program</a:t>
            </a:r>
          </a:p>
        </p:txBody>
      </p:sp>
      <p:sp>
        <p:nvSpPr>
          <p:cNvPr id="203" name="Using Covert Format Button…"/>
          <p:cNvSpPr txBox="1"/>
          <p:nvPr/>
        </p:nvSpPr>
        <p:spPr>
          <a:xfrm>
            <a:off x="1575890" y="4583690"/>
            <a:ext cx="7963663" cy="1462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lvl1pPr>
            <a:lvl2pPr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lvl2pPr>
            <a:lvl3pPr marL="16002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lvl3pPr>
          </a:lstStyle>
          <a:p>
            <a:pPr/>
            <a:r>
              <a:t>Using Covert Format Button</a:t>
            </a:r>
          </a:p>
          <a:p>
            <a:pPr lvl="1"/>
            <a:r>
              <a:t>You can choose several format to covert</a:t>
            </a:r>
          </a:p>
          <a:p>
            <a:pPr lvl="2"/>
            <a:r>
              <a:t>JPG, JPEG, PNG, GIF</a:t>
            </a:r>
          </a:p>
        </p:txBody>
      </p:sp>
      <p:sp>
        <p:nvSpPr>
          <p:cNvPr id="204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11786" y="2817771"/>
            <a:ext cx="11816980" cy="8080458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This is the mainUI of our program"/>
          <p:cNvSpPr txBox="1"/>
          <p:nvPr/>
        </p:nvSpPr>
        <p:spPr>
          <a:xfrm>
            <a:off x="1122827" y="3080362"/>
            <a:ext cx="8635937" cy="771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000000"/>
                </a:solidFill>
              </a:defRPr>
            </a:lvl1pPr>
          </a:lstStyle>
          <a:p>
            <a:pPr/>
            <a:r>
              <a:t>This is the mainUI of our program</a:t>
            </a:r>
          </a:p>
        </p:txBody>
      </p:sp>
      <p:sp>
        <p:nvSpPr>
          <p:cNvPr id="208" name="Using Image Filter Button…"/>
          <p:cNvSpPr txBox="1"/>
          <p:nvPr/>
        </p:nvSpPr>
        <p:spPr>
          <a:xfrm>
            <a:off x="1575890" y="4249471"/>
            <a:ext cx="9534816" cy="3291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Using Image Filter Button</a:t>
            </a:r>
          </a:p>
          <a:p>
            <a:pPr lvl="1"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After clicking the Image Filter Button, Program will display the hidden buttons show in picture</a:t>
            </a:r>
          </a:p>
          <a:p>
            <a:pPr lvl="1"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You can choose to rotate or desaturate the picture</a:t>
            </a:r>
          </a:p>
          <a:p>
            <a:pPr lvl="1" marL="9906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Your actions will also be saved in the latest picture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12266" y="2867495"/>
            <a:ext cx="11816019" cy="807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Kindly mentioned"/>
          <p:cNvSpPr txBox="1"/>
          <p:nvPr/>
        </p:nvSpPr>
        <p:spPr>
          <a:xfrm>
            <a:off x="1122827" y="3080362"/>
            <a:ext cx="4561142" cy="771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500">
                <a:solidFill>
                  <a:srgbClr val="000000"/>
                </a:solidFill>
              </a:defRPr>
            </a:lvl1pPr>
          </a:lstStyle>
          <a:p>
            <a:pPr/>
            <a:r>
              <a:t>Kindly mentioned</a:t>
            </a:r>
          </a:p>
        </p:txBody>
      </p:sp>
      <p:pic>
        <p:nvPicPr>
          <p:cNvPr id="21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18047" y="6683985"/>
            <a:ext cx="10469611" cy="32483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18047" y="2662288"/>
            <a:ext cx="10469612" cy="3248329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Line"/>
          <p:cNvSpPr/>
          <p:nvPr/>
        </p:nvSpPr>
        <p:spPr>
          <a:xfrm>
            <a:off x="612664" y="1691183"/>
            <a:ext cx="37205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6" name="We have set up several mentioning box to show whether your operations success or not"/>
          <p:cNvSpPr txBox="1"/>
          <p:nvPr/>
        </p:nvSpPr>
        <p:spPr>
          <a:xfrm>
            <a:off x="1575890" y="4548571"/>
            <a:ext cx="9534816" cy="1005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381000" indent="-381000" algn="l">
              <a:buSzPct val="123000"/>
              <a:buChar char="•"/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We have set up several mentioning box to show whether your operations success or not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